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BDE0-0C7E-4031-A933-D1E977F02975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E61E-DC43-4CD8-B247-011CB02F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" y="548390"/>
            <a:ext cx="9106690" cy="57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5" y="662700"/>
            <a:ext cx="8176969" cy="55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22" y="830354"/>
            <a:ext cx="6401355" cy="51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19"/>
            <a:ext cx="9144000" cy="40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965"/>
            <a:ext cx="9144000" cy="41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0" y="757958"/>
            <a:ext cx="7597799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" y="559821"/>
            <a:ext cx="7132939" cy="57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" y="567442"/>
            <a:ext cx="9099069" cy="57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94"/>
            <a:ext cx="9144000" cy="47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936"/>
            <a:ext cx="9144000" cy="48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986"/>
            <a:ext cx="9144000" cy="38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28"/>
            <a:ext cx="9144000" cy="43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879"/>
            <a:ext cx="9144000" cy="4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17"/>
            <a:ext cx="9144000" cy="49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093"/>
            <a:ext cx="9144000" cy="37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78"/>
            <a:ext cx="9144000" cy="44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1" y="533149"/>
            <a:ext cx="8039797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9" y="552200"/>
            <a:ext cx="7635902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5" y="624597"/>
            <a:ext cx="7270110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kalengallagher</dc:creator>
  <cp:lastModifiedBy>kalengallagher</cp:lastModifiedBy>
  <cp:revision>1</cp:revision>
  <dcterms:created xsi:type="dcterms:W3CDTF">2012-06-13T19:06:18Z</dcterms:created>
  <dcterms:modified xsi:type="dcterms:W3CDTF">2012-06-13T19:16:09Z</dcterms:modified>
</cp:coreProperties>
</file>